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9" r:id="rId2"/>
    <p:sldId id="281" r:id="rId3"/>
    <p:sldId id="264" r:id="rId4"/>
    <p:sldId id="285" r:id="rId5"/>
    <p:sldId id="28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008000"/>
    <a:srgbClr val="FF0000"/>
    <a:srgbClr val="8000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65" d="100"/>
          <a:sy n="65" d="100"/>
        </p:scale>
        <p:origin x="-81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3019F-AAFF-4372-B5EC-F4B2B37F8236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E6F8-D5C6-43DE-ABC4-9E8EF922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2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F8C97-7E8A-4FD2-8BEB-FEEBB3AD5A62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58125-937D-4634-A50D-18C4E9944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5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65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8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928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26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41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805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403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73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5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8E8CE-309A-4DF3-9173-64DBE557E2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0" t="23112" r="16023" b="15903"/>
          <a:stretch/>
        </p:blipFill>
        <p:spPr bwMode="auto">
          <a:xfrm>
            <a:off x="76200" y="1725561"/>
            <a:ext cx="9067800" cy="467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1905000"/>
            <a:ext cx="1752600" cy="434340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76200" y="1143000"/>
            <a:ext cx="9144000" cy="685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50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200" b="1" kern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3200" kern="0" smtClean="0"/>
              <a:t>Describe the people using the word box of adjectives</a:t>
            </a:r>
            <a:endParaRPr lang="en-US" altLang="en-US" sz="320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-76200"/>
            <a:ext cx="8763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s-E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11B.					</a:t>
            </a:r>
            <a:r>
              <a:rPr lang="es-E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14/10/16</a:t>
            </a:r>
            <a:endParaRPr lang="es-ES" sz="3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L.O: to </a:t>
            </a:r>
            <a:r>
              <a:rPr lang="es-E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recall</a:t>
            </a:r>
            <a:r>
              <a:rPr lang="es-E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use </a:t>
            </a:r>
            <a:r>
              <a:rPr lang="es-E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interrogative</a:t>
            </a:r>
            <a:r>
              <a:rPr lang="es-E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</a:t>
            </a:r>
            <a:endParaRPr lang="es-ES" sz="3200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681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i="1" dirty="0" smtClean="0"/>
              <a:t>(listen)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24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5638800"/>
            <a:ext cx="914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    1.___   2.___   3.___   4.___   5.___   6.___</a:t>
            </a:r>
            <a:endParaRPr lang="en-US" kern="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Faculty\Documents\images\ASD 1 ex1 p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" b="20932"/>
          <a:stretch/>
        </p:blipFill>
        <p:spPr bwMode="auto">
          <a:xfrm>
            <a:off x="0" y="1828800"/>
            <a:ext cx="9144000" cy="38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91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¿¿¿Question Words ???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438" y="93741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/>
              <a:t>¿Qué..?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¿Cuál..?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¿Cuáles...?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¿Quién..?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¿Quiénes..?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¿Cómo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¿Cuándo..?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¿Por qué..?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</a:t>
            </a:r>
            <a:r>
              <a:rPr lang="es-ES_tradnl" altLang="en-US" dirty="0"/>
              <a:t>De dónde..?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¿De qué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¿Cuántos/as…? </a:t>
            </a:r>
            <a:endParaRPr lang="es-ES_tradnl" altLang="en-US" dirty="0"/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327940" y="914400"/>
            <a:ext cx="149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867566" y="1651594"/>
            <a:ext cx="1669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Which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074859" y="2735826"/>
            <a:ext cx="1362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Who..?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667000" y="3581400"/>
            <a:ext cx="1354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How..?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211844" y="5257800"/>
            <a:ext cx="264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From where..?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85933" y="5842819"/>
            <a:ext cx="1939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Of 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15888" y="6324600"/>
            <a:ext cx="35798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How much/many..?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743200" y="4724400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836862" y="4191000"/>
            <a:ext cx="15872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When..?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 smtClean="0"/>
              <a:t>TEXTBOOK:</a:t>
            </a:r>
          </a:p>
          <a:p>
            <a:pPr marL="1009650" lvl="1" indent="-609600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7</a:t>
            </a:r>
            <a:r>
              <a:rPr lang="en-US" altLang="en-US" dirty="0"/>
              <a:t> p. 25 (1-4</a:t>
            </a:r>
            <a:r>
              <a:rPr lang="en-US" altLang="en-US" dirty="0" smtClean="0"/>
              <a:t>)</a:t>
            </a:r>
            <a:endParaRPr lang="en-US" altLang="en-US" dirty="0"/>
          </a:p>
          <a:p>
            <a:pPr marL="609600" indent="-609600">
              <a:lnSpc>
                <a:spcPct val="90000"/>
              </a:lnSpc>
            </a:pPr>
            <a:r>
              <a:rPr lang="en-US" altLang="en-US" dirty="0"/>
              <a:t>WORKBOOK: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1.3-1.4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EXAMEN: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Preliminar</a:t>
            </a:r>
            <a:r>
              <a:rPr lang="en-US" altLang="en-US" dirty="0" smtClean="0"/>
              <a:t> by NO LATER than WEDNESDAY!!</a:t>
            </a:r>
            <a:endParaRPr lang="en-US" altLang="en-US" dirty="0"/>
          </a:p>
          <a:p>
            <a:pPr marL="990600" lvl="1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VOCABULARY </a:t>
            </a:r>
            <a:r>
              <a:rPr lang="en-US" altLang="en-US" b="1" dirty="0">
                <a:solidFill>
                  <a:srgbClr val="FF0000"/>
                </a:solidFill>
              </a:rPr>
              <a:t>QUIZ </a:t>
            </a:r>
            <a:r>
              <a:rPr lang="en-US" altLang="en-US" b="1" dirty="0" smtClean="0">
                <a:solidFill>
                  <a:srgbClr val="FF0000"/>
                </a:solidFill>
              </a:rPr>
              <a:t>1 ON </a:t>
            </a:r>
            <a:r>
              <a:rPr lang="en-US" altLang="en-US" b="1" dirty="0" smtClean="0">
                <a:solidFill>
                  <a:srgbClr val="FF0000"/>
                </a:solidFill>
              </a:rPr>
              <a:t>MONDAY!</a:t>
            </a:r>
            <a:endParaRPr lang="en-US" altLang="en-US" b="1" dirty="0" smtClean="0">
              <a:solidFill>
                <a:srgbClr val="FF0000"/>
              </a:solidFill>
            </a:endParaRPr>
          </a:p>
          <a:p>
            <a:pPr marL="1390650" lvl="2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Adjectives</a:t>
            </a:r>
            <a:endParaRPr lang="en-US" altLang="en-US" dirty="0"/>
          </a:p>
          <a:p>
            <a:pPr marL="1390650" lvl="2" indent="-533400">
              <a:lnSpc>
                <a:spcPct val="90000"/>
              </a:lnSpc>
            </a:pPr>
            <a:r>
              <a:rPr lang="en-US" altLang="en-US" b="1" dirty="0" smtClean="0">
                <a:solidFill>
                  <a:srgbClr val="FF0000"/>
                </a:solidFill>
              </a:rPr>
              <a:t>TEXTBOOK p. 22-23; </a:t>
            </a:r>
            <a:r>
              <a:rPr lang="en-US" altLang="en-US" b="1" dirty="0" err="1" smtClean="0">
                <a:solidFill>
                  <a:srgbClr val="FF0000"/>
                </a:solidFill>
              </a:rPr>
              <a:t>Proposito’s</a:t>
            </a:r>
            <a:r>
              <a:rPr lang="en-US" altLang="en-US" b="1" smtClean="0">
                <a:solidFill>
                  <a:srgbClr val="FF0000"/>
                </a:solidFill>
              </a:rPr>
              <a:t> 10 &amp; 11</a:t>
            </a:r>
            <a:endParaRPr lang="en-US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3195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11B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4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parts, Ex. 1 p.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pelirrojo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seria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rubio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baja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606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15261</TotalTime>
  <Words>186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Practica</vt:lpstr>
      <vt:lpstr>¿¿¿Question Words ???</vt:lpstr>
      <vt:lpstr>PowerPoint Presentation</vt:lpstr>
      <vt:lpstr>Teacher oral parts, Ex. 1 p. 24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27 de octubre del 2011</dc:title>
  <dc:creator>Helen Zumaeta</dc:creator>
  <cp:lastModifiedBy>Helen Zumaeta</cp:lastModifiedBy>
  <cp:revision>63</cp:revision>
  <cp:lastPrinted>2016-10-07T13:30:59Z</cp:lastPrinted>
  <dcterms:created xsi:type="dcterms:W3CDTF">2011-10-27T02:29:36Z</dcterms:created>
  <dcterms:modified xsi:type="dcterms:W3CDTF">2016-10-14T21:59:26Z</dcterms:modified>
</cp:coreProperties>
</file>